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0" r:id="rId1"/>
  </p:sldMasterIdLst>
  <p:sldIdLst>
    <p:sldId id="256" r:id="rId2"/>
    <p:sldId id="259" r:id="rId3"/>
    <p:sldId id="258" r:id="rId4"/>
    <p:sldId id="257"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92C7E1C-BC38-4D11-B1D3-ACFE707DD8C2}"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2CF36F7-744F-4380-9CDF-7D1DED352D38}" type="slidenum">
              <a:rPr lang="en-US" smtClean="0"/>
              <a:t>‹#›</a:t>
            </a:fld>
            <a:endParaRPr lang="en-US"/>
          </a:p>
        </p:txBody>
      </p:sp>
    </p:spTree>
    <p:extLst>
      <p:ext uri="{BB962C8B-B14F-4D97-AF65-F5344CB8AC3E}">
        <p14:creationId xmlns:p14="http://schemas.microsoft.com/office/powerpoint/2010/main" val="2305090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92C7E1C-BC38-4D11-B1D3-ACFE707DD8C2}"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2CF36F7-744F-4380-9CDF-7D1DED352D38}" type="slidenum">
              <a:rPr lang="en-US" smtClean="0"/>
              <a:t>‹#›</a:t>
            </a:fld>
            <a:endParaRPr lang="en-US"/>
          </a:p>
        </p:txBody>
      </p:sp>
    </p:spTree>
    <p:extLst>
      <p:ext uri="{BB962C8B-B14F-4D97-AF65-F5344CB8AC3E}">
        <p14:creationId xmlns:p14="http://schemas.microsoft.com/office/powerpoint/2010/main" val="3882233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92C7E1C-BC38-4D11-B1D3-ACFE707DD8C2}"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2CF36F7-744F-4380-9CDF-7D1DED352D38}"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06046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092C7E1C-BC38-4D11-B1D3-ACFE707DD8C2}"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2CF36F7-744F-4380-9CDF-7D1DED352D38}" type="slidenum">
              <a:rPr lang="en-US" smtClean="0"/>
              <a:t>‹#›</a:t>
            </a:fld>
            <a:endParaRPr lang="en-US"/>
          </a:p>
        </p:txBody>
      </p:sp>
    </p:spTree>
    <p:extLst>
      <p:ext uri="{BB962C8B-B14F-4D97-AF65-F5344CB8AC3E}">
        <p14:creationId xmlns:p14="http://schemas.microsoft.com/office/powerpoint/2010/main" val="36072459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092C7E1C-BC38-4D11-B1D3-ACFE707DD8C2}"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2CF36F7-744F-4380-9CDF-7D1DED352D38}"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743023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092C7E1C-BC38-4D11-B1D3-ACFE707DD8C2}"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2CF36F7-744F-4380-9CDF-7D1DED352D38}" type="slidenum">
              <a:rPr lang="en-US" smtClean="0"/>
              <a:t>‹#›</a:t>
            </a:fld>
            <a:endParaRPr lang="en-US"/>
          </a:p>
        </p:txBody>
      </p:sp>
    </p:spTree>
    <p:extLst>
      <p:ext uri="{BB962C8B-B14F-4D97-AF65-F5344CB8AC3E}">
        <p14:creationId xmlns:p14="http://schemas.microsoft.com/office/powerpoint/2010/main" val="13128050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92C7E1C-BC38-4D11-B1D3-ACFE707DD8C2}"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2CF36F7-744F-4380-9CDF-7D1DED352D38}" type="slidenum">
              <a:rPr lang="en-US" smtClean="0"/>
              <a:t>‹#›</a:t>
            </a:fld>
            <a:endParaRPr lang="en-US"/>
          </a:p>
        </p:txBody>
      </p:sp>
    </p:spTree>
    <p:extLst>
      <p:ext uri="{BB962C8B-B14F-4D97-AF65-F5344CB8AC3E}">
        <p14:creationId xmlns:p14="http://schemas.microsoft.com/office/powerpoint/2010/main" val="27234186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92C7E1C-BC38-4D11-B1D3-ACFE707DD8C2}"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2CF36F7-744F-4380-9CDF-7D1DED352D38}" type="slidenum">
              <a:rPr lang="en-US" smtClean="0"/>
              <a:t>‹#›</a:t>
            </a:fld>
            <a:endParaRPr lang="en-US"/>
          </a:p>
        </p:txBody>
      </p:sp>
    </p:spTree>
    <p:extLst>
      <p:ext uri="{BB962C8B-B14F-4D97-AF65-F5344CB8AC3E}">
        <p14:creationId xmlns:p14="http://schemas.microsoft.com/office/powerpoint/2010/main" val="3445049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92C7E1C-BC38-4D11-B1D3-ACFE707DD8C2}"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2CF36F7-744F-4380-9CDF-7D1DED352D38}" type="slidenum">
              <a:rPr lang="en-US" smtClean="0"/>
              <a:t>‹#›</a:t>
            </a:fld>
            <a:endParaRPr lang="en-US"/>
          </a:p>
        </p:txBody>
      </p:sp>
    </p:spTree>
    <p:extLst>
      <p:ext uri="{BB962C8B-B14F-4D97-AF65-F5344CB8AC3E}">
        <p14:creationId xmlns:p14="http://schemas.microsoft.com/office/powerpoint/2010/main" val="1952985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92C7E1C-BC38-4D11-B1D3-ACFE707DD8C2}"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2CF36F7-744F-4380-9CDF-7D1DED352D38}" type="slidenum">
              <a:rPr lang="en-US" smtClean="0"/>
              <a:t>‹#›</a:t>
            </a:fld>
            <a:endParaRPr lang="en-US"/>
          </a:p>
        </p:txBody>
      </p:sp>
    </p:spTree>
    <p:extLst>
      <p:ext uri="{BB962C8B-B14F-4D97-AF65-F5344CB8AC3E}">
        <p14:creationId xmlns:p14="http://schemas.microsoft.com/office/powerpoint/2010/main" val="1131109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92C7E1C-BC38-4D11-B1D3-ACFE707DD8C2}"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2CF36F7-744F-4380-9CDF-7D1DED352D38}" type="slidenum">
              <a:rPr lang="en-US" smtClean="0"/>
              <a:t>‹#›</a:t>
            </a:fld>
            <a:endParaRPr lang="en-US"/>
          </a:p>
        </p:txBody>
      </p:sp>
    </p:spTree>
    <p:extLst>
      <p:ext uri="{BB962C8B-B14F-4D97-AF65-F5344CB8AC3E}">
        <p14:creationId xmlns:p14="http://schemas.microsoft.com/office/powerpoint/2010/main" val="2929656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92C7E1C-BC38-4D11-B1D3-ACFE707DD8C2}" type="datetimeFigureOut">
              <a:rPr lang="en-US" smtClean="0"/>
              <a:t>11/4/2021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2CF36F7-744F-4380-9CDF-7D1DED352D38}" type="slidenum">
              <a:rPr lang="en-US" smtClean="0"/>
              <a:t>‹#›</a:t>
            </a:fld>
            <a:endParaRPr lang="en-US"/>
          </a:p>
        </p:txBody>
      </p:sp>
    </p:spTree>
    <p:extLst>
      <p:ext uri="{BB962C8B-B14F-4D97-AF65-F5344CB8AC3E}">
        <p14:creationId xmlns:p14="http://schemas.microsoft.com/office/powerpoint/2010/main" val="592089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92C7E1C-BC38-4D11-B1D3-ACFE707DD8C2}" type="datetimeFigureOut">
              <a:rPr lang="en-US" smtClean="0"/>
              <a:t>11/4/2021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2CF36F7-744F-4380-9CDF-7D1DED352D38}" type="slidenum">
              <a:rPr lang="en-US" smtClean="0"/>
              <a:t>‹#›</a:t>
            </a:fld>
            <a:endParaRPr lang="en-US"/>
          </a:p>
        </p:txBody>
      </p:sp>
    </p:spTree>
    <p:extLst>
      <p:ext uri="{BB962C8B-B14F-4D97-AF65-F5344CB8AC3E}">
        <p14:creationId xmlns:p14="http://schemas.microsoft.com/office/powerpoint/2010/main" val="1230339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2C7E1C-BC38-4D11-B1D3-ACFE707DD8C2}" type="datetimeFigureOut">
              <a:rPr lang="en-US" smtClean="0"/>
              <a:t>11/4/2021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2CF36F7-744F-4380-9CDF-7D1DED352D38}" type="slidenum">
              <a:rPr lang="en-US" smtClean="0"/>
              <a:t>‹#›</a:t>
            </a:fld>
            <a:endParaRPr lang="en-US"/>
          </a:p>
        </p:txBody>
      </p:sp>
    </p:spTree>
    <p:extLst>
      <p:ext uri="{BB962C8B-B14F-4D97-AF65-F5344CB8AC3E}">
        <p14:creationId xmlns:p14="http://schemas.microsoft.com/office/powerpoint/2010/main" val="3790176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92C7E1C-BC38-4D11-B1D3-ACFE707DD8C2}"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2CF36F7-744F-4380-9CDF-7D1DED352D38}" type="slidenum">
              <a:rPr lang="en-US" smtClean="0"/>
              <a:t>‹#›</a:t>
            </a:fld>
            <a:endParaRPr lang="en-US"/>
          </a:p>
        </p:txBody>
      </p:sp>
    </p:spTree>
    <p:extLst>
      <p:ext uri="{BB962C8B-B14F-4D97-AF65-F5344CB8AC3E}">
        <p14:creationId xmlns:p14="http://schemas.microsoft.com/office/powerpoint/2010/main" val="3051511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92C7E1C-BC38-4D11-B1D3-ACFE707DD8C2}"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2CF36F7-744F-4380-9CDF-7D1DED352D38}" type="slidenum">
              <a:rPr lang="en-US" smtClean="0"/>
              <a:t>‹#›</a:t>
            </a:fld>
            <a:endParaRPr lang="en-US"/>
          </a:p>
        </p:txBody>
      </p:sp>
    </p:spTree>
    <p:extLst>
      <p:ext uri="{BB962C8B-B14F-4D97-AF65-F5344CB8AC3E}">
        <p14:creationId xmlns:p14="http://schemas.microsoft.com/office/powerpoint/2010/main" val="4139304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92C7E1C-BC38-4D11-B1D3-ACFE707DD8C2}" type="datetimeFigureOut">
              <a:rPr lang="en-US" smtClean="0"/>
              <a:t>11/4/2021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2CF36F7-744F-4380-9CDF-7D1DED352D38}" type="slidenum">
              <a:rPr lang="en-US" smtClean="0"/>
              <a:t>‹#›</a:t>
            </a:fld>
            <a:endParaRPr lang="en-US"/>
          </a:p>
        </p:txBody>
      </p:sp>
    </p:spTree>
    <p:extLst>
      <p:ext uri="{BB962C8B-B14F-4D97-AF65-F5344CB8AC3E}">
        <p14:creationId xmlns:p14="http://schemas.microsoft.com/office/powerpoint/2010/main" val="2615634019"/>
      </p:ext>
    </p:extLst>
  </p:cSld>
  <p:clrMap bg1="lt1" tx1="dk1" bg2="lt2" tx2="dk2" accent1="accent1" accent2="accent2" accent3="accent3" accent4="accent4" accent5="accent5" accent6="accent6" hlink="hlink" folHlink="folHlink"/>
  <p:sldLayoutIdLst>
    <p:sldLayoutId id="2147483821"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 id="2147483832" r:id="rId12"/>
    <p:sldLayoutId id="2147483833" r:id="rId13"/>
    <p:sldLayoutId id="2147483834" r:id="rId14"/>
    <p:sldLayoutId id="2147483835" r:id="rId15"/>
    <p:sldLayoutId id="214748383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dirty="0" smtClean="0"/>
              <a:t>OLLI Mason </a:t>
            </a:r>
            <a:br>
              <a:rPr lang="en-US" dirty="0" smtClean="0"/>
            </a:br>
            <a:r>
              <a:rPr lang="en-US" dirty="0" smtClean="0"/>
              <a:t>				</a:t>
            </a:r>
            <a:r>
              <a:rPr lang="en-US" dirty="0" smtClean="0"/>
              <a:t>A R</a:t>
            </a:r>
            <a:r>
              <a:rPr lang="en-US" dirty="0" smtClean="0"/>
              <a:t>eturn Plan</a:t>
            </a:r>
            <a:endParaRPr lang="en-US" dirty="0"/>
          </a:p>
        </p:txBody>
      </p:sp>
      <p:sp>
        <p:nvSpPr>
          <p:cNvPr id="3" name="Subtitle 2"/>
          <p:cNvSpPr>
            <a:spLocks noGrp="1"/>
          </p:cNvSpPr>
          <p:nvPr>
            <p:ph type="subTitle" idx="1"/>
          </p:nvPr>
        </p:nvSpPr>
        <p:spPr/>
        <p:txBody>
          <a:bodyPr>
            <a:normAutofit lnSpcReduction="10000"/>
          </a:bodyPr>
          <a:lstStyle/>
          <a:p>
            <a:r>
              <a:rPr lang="en-US" dirty="0" smtClean="0"/>
              <a:t>2021 </a:t>
            </a:r>
            <a:r>
              <a:rPr lang="en-US" dirty="0" smtClean="0"/>
              <a:t>OLLI Town Hall</a:t>
            </a:r>
          </a:p>
          <a:p>
            <a:r>
              <a:rPr lang="en-US" dirty="0" smtClean="0"/>
              <a:t>Jennifer L. Disano</a:t>
            </a:r>
          </a:p>
          <a:p>
            <a:r>
              <a:rPr lang="en-US" dirty="0" smtClean="0"/>
              <a:t>Executive Director</a:t>
            </a:r>
            <a:endParaRPr lang="en-US" dirty="0"/>
          </a:p>
        </p:txBody>
      </p:sp>
    </p:spTree>
    <p:extLst>
      <p:ext uri="{BB962C8B-B14F-4D97-AF65-F5344CB8AC3E}">
        <p14:creationId xmlns:p14="http://schemas.microsoft.com/office/powerpoint/2010/main" val="16717992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Membership </a:t>
            </a:r>
            <a:endParaRPr lang="en-US" dirty="0"/>
          </a:p>
        </p:txBody>
      </p:sp>
      <p:sp>
        <p:nvSpPr>
          <p:cNvPr id="5" name="Content Placeholder 4"/>
          <p:cNvSpPr>
            <a:spLocks noGrp="1"/>
          </p:cNvSpPr>
          <p:nvPr>
            <p:ph idx="1"/>
          </p:nvPr>
        </p:nvSpPr>
        <p:spPr>
          <a:xfrm>
            <a:off x="2589212" y="1323703"/>
            <a:ext cx="8915400" cy="4587519"/>
          </a:xfrm>
        </p:spPr>
        <p:txBody>
          <a:bodyPr/>
          <a:lstStyle/>
          <a:p>
            <a:r>
              <a:rPr lang="en-US" dirty="0" smtClean="0"/>
              <a:t>Total Membership 1026</a:t>
            </a:r>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9212" y="1776898"/>
            <a:ext cx="8016935" cy="4488569"/>
          </a:xfrm>
          <a:prstGeom prst="rect">
            <a:avLst/>
          </a:prstGeom>
        </p:spPr>
      </p:pic>
    </p:spTree>
    <p:extLst>
      <p:ext uri="{BB962C8B-B14F-4D97-AF65-F5344CB8AC3E}">
        <p14:creationId xmlns:p14="http://schemas.microsoft.com/office/powerpoint/2010/main" val="345579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Modes of Program Delivery	</a:t>
            </a:r>
            <a:endParaRPr lang="en-US" dirty="0"/>
          </a:p>
        </p:txBody>
      </p:sp>
      <p:sp>
        <p:nvSpPr>
          <p:cNvPr id="3" name="Content Placeholder 2"/>
          <p:cNvSpPr>
            <a:spLocks noGrp="1"/>
          </p:cNvSpPr>
          <p:nvPr>
            <p:ph idx="1"/>
          </p:nvPr>
        </p:nvSpPr>
        <p:spPr>
          <a:xfrm>
            <a:off x="2589212" y="1905000"/>
            <a:ext cx="8915400" cy="4006222"/>
          </a:xfrm>
        </p:spPr>
        <p:txBody>
          <a:bodyPr/>
          <a:lstStyle/>
          <a:p>
            <a:r>
              <a:rPr lang="en-US" dirty="0" smtClean="0"/>
              <a:t>Zoom Only</a:t>
            </a:r>
          </a:p>
          <a:p>
            <a:pPr lvl="1"/>
            <a:r>
              <a:rPr lang="en-US" dirty="0" smtClean="0"/>
              <a:t>Dedicated Zoom offerings for every class session </a:t>
            </a:r>
          </a:p>
          <a:p>
            <a:r>
              <a:rPr lang="en-US" dirty="0" smtClean="0"/>
              <a:t>In Person Only</a:t>
            </a:r>
          </a:p>
          <a:p>
            <a:pPr lvl="1"/>
            <a:r>
              <a:rPr lang="en-US" dirty="0" smtClean="0"/>
              <a:t>Fairfax, Reston and Loudoun classrooms</a:t>
            </a:r>
          </a:p>
          <a:p>
            <a:r>
              <a:rPr lang="en-US" dirty="0" smtClean="0"/>
              <a:t>In Person with a Zoom component </a:t>
            </a:r>
          </a:p>
          <a:p>
            <a:pPr lvl="1"/>
            <a:r>
              <a:rPr lang="en-US" dirty="0" smtClean="0"/>
              <a:t>Fairfax and Loudoun classrooms are available to support hybrid offerings</a:t>
            </a:r>
          </a:p>
          <a:p>
            <a:pPr lvl="1"/>
            <a:r>
              <a:rPr lang="en-US" dirty="0" smtClean="0"/>
              <a:t>Reston is under evaluation </a:t>
            </a:r>
            <a:endParaRPr lang="en-US" dirty="0"/>
          </a:p>
        </p:txBody>
      </p:sp>
    </p:spTree>
    <p:extLst>
      <p:ext uri="{BB962C8B-B14F-4D97-AF65-F5344CB8AC3E}">
        <p14:creationId xmlns:p14="http://schemas.microsoft.com/office/powerpoint/2010/main" val="2606093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065353"/>
          </a:xfrm>
        </p:spPr>
        <p:txBody>
          <a:bodyPr/>
          <a:lstStyle/>
          <a:p>
            <a:r>
              <a:rPr lang="en-US" dirty="0" smtClean="0"/>
              <a:t>Health and Safety</a:t>
            </a:r>
            <a:endParaRPr lang="en-US" dirty="0"/>
          </a:p>
        </p:txBody>
      </p:sp>
      <p:sp>
        <p:nvSpPr>
          <p:cNvPr id="3" name="Content Placeholder 2"/>
          <p:cNvSpPr>
            <a:spLocks noGrp="1"/>
          </p:cNvSpPr>
          <p:nvPr>
            <p:ph idx="1"/>
          </p:nvPr>
        </p:nvSpPr>
        <p:spPr>
          <a:xfrm>
            <a:off x="2589212" y="1558834"/>
            <a:ext cx="8915400" cy="4685212"/>
          </a:xfrm>
        </p:spPr>
        <p:txBody>
          <a:bodyPr>
            <a:normAutofit fontScale="92500" lnSpcReduction="20000"/>
          </a:bodyPr>
          <a:lstStyle/>
          <a:p>
            <a:pPr marL="0" indent="0">
              <a:buNone/>
            </a:pPr>
            <a:endParaRPr lang="en-US" dirty="0"/>
          </a:p>
          <a:p>
            <a:pPr lvl="0"/>
            <a:r>
              <a:rPr lang="en-US" b="1" u="sng" dirty="0"/>
              <a:t>All OLLI Mason members, teachers, staff, and visitors must show proof of vaccination before coming to any OLLI Mason campus.</a:t>
            </a:r>
            <a:r>
              <a:rPr lang="en-US" dirty="0"/>
              <a:t> In the coming weeks, OLLI will announce special Zoom sessions in which you will have the opportunity to show proof of vaccination and be verified to attend classes. Please look for these announcements in OLLI communications or the Daily email. Please </a:t>
            </a:r>
            <a:r>
              <a:rPr lang="en-US" b="1" dirty="0"/>
              <a:t>do not</a:t>
            </a:r>
            <a:r>
              <a:rPr lang="en-US" dirty="0"/>
              <a:t> send in copies of your vaccination card or other documentation. </a:t>
            </a:r>
          </a:p>
          <a:p>
            <a:pPr marL="0" indent="0">
              <a:buNone/>
            </a:pPr>
            <a:r>
              <a:rPr lang="en-US" dirty="0"/>
              <a:t> </a:t>
            </a:r>
          </a:p>
          <a:p>
            <a:pPr lvl="0"/>
            <a:r>
              <a:rPr lang="en-US" b="1" u="sng" dirty="0"/>
              <a:t>All OLLI Mason members, teachers, staff, and visitors must complete the </a:t>
            </a:r>
            <a:r>
              <a:rPr lang="en-US" b="1" u="sng" dirty="0" smtClean="0">
                <a:solidFill>
                  <a:srgbClr val="00B050"/>
                </a:solidFill>
              </a:rPr>
              <a:t>Mason Health Check In</a:t>
            </a:r>
            <a:r>
              <a:rPr lang="en-US" b="1" u="sng" dirty="0" smtClean="0"/>
              <a:t> </a:t>
            </a:r>
            <a:r>
              <a:rPr lang="en-US" b="1" u="sng" dirty="0"/>
              <a:t>before each campus visit.</a:t>
            </a:r>
            <a:r>
              <a:rPr lang="en-US" dirty="0"/>
              <a:t> The “GMU Daily Check in” will be included on the OLLI Daily email. You must show a GMU Daily Check in Green pass to the class liaison or staff in order to enter the classroom. </a:t>
            </a:r>
          </a:p>
          <a:p>
            <a:pPr marL="0" indent="0">
              <a:buNone/>
            </a:pPr>
            <a:r>
              <a:rPr lang="en-US" dirty="0"/>
              <a:t> </a:t>
            </a:r>
          </a:p>
          <a:p>
            <a:pPr lvl="0"/>
            <a:r>
              <a:rPr lang="en-US" b="1" u="sng" dirty="0"/>
              <a:t>OLLI Mason members, teachers, staff, and visitors must wear a mask indoors</a:t>
            </a:r>
            <a:r>
              <a:rPr lang="en-US" dirty="0"/>
              <a:t>.</a:t>
            </a:r>
          </a:p>
          <a:p>
            <a:pPr marL="0" indent="0">
              <a:buNone/>
            </a:pPr>
            <a:r>
              <a:rPr lang="en-US" b="1" dirty="0"/>
              <a:t> </a:t>
            </a:r>
            <a:endParaRPr lang="en-US" dirty="0"/>
          </a:p>
          <a:p>
            <a:pPr lvl="0"/>
            <a:r>
              <a:rPr lang="en-US" b="1" u="sng" dirty="0"/>
              <a:t>No food or drink in any classrooms with the exception of a water bottle for the instructor only.</a:t>
            </a:r>
            <a:r>
              <a:rPr lang="en-US" dirty="0"/>
              <a:t> Beverages and food items allowed in outdoor spaces only. </a:t>
            </a:r>
          </a:p>
          <a:p>
            <a:endParaRPr lang="en-US" dirty="0"/>
          </a:p>
          <a:p>
            <a:endParaRPr lang="en-US" dirty="0"/>
          </a:p>
        </p:txBody>
      </p:sp>
    </p:spTree>
    <p:extLst>
      <p:ext uri="{BB962C8B-B14F-4D97-AF65-F5344CB8AC3E}">
        <p14:creationId xmlns:p14="http://schemas.microsoft.com/office/powerpoint/2010/main" val="219094882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84</TotalTime>
  <Words>263</Words>
  <Application>Microsoft Office PowerPoint</Application>
  <PresentationFormat>Widescreen</PresentationFormat>
  <Paragraphs>23</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Century Gothic</vt:lpstr>
      <vt:lpstr>Wingdings 3</vt:lpstr>
      <vt:lpstr>Wisp</vt:lpstr>
      <vt:lpstr>OLLI Mason      A Return Plan</vt:lpstr>
      <vt:lpstr>Membership </vt:lpstr>
      <vt:lpstr>3 Modes of Program Delivery </vt:lpstr>
      <vt:lpstr>Health and Safety</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OLLI’s Across the Country</dc:title>
  <dc:creator>Jennifer L Disano</dc:creator>
  <cp:lastModifiedBy>Jennifer L Disano</cp:lastModifiedBy>
  <cp:revision>16</cp:revision>
  <dcterms:created xsi:type="dcterms:W3CDTF">2020-11-06T00:25:25Z</dcterms:created>
  <dcterms:modified xsi:type="dcterms:W3CDTF">2021-11-04T20:04:06Z</dcterms:modified>
</cp:coreProperties>
</file>