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6"/>
  </p:notesMasterIdLst>
  <p:sldIdLst>
    <p:sldId id="256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4" autoAdjust="0"/>
    <p:restoredTop sz="94660"/>
  </p:normalViewPr>
  <p:slideViewPr>
    <p:cSldViewPr>
      <p:cViewPr varScale="1">
        <p:scale>
          <a:sx n="83" d="100"/>
          <a:sy n="83" d="100"/>
        </p:scale>
        <p:origin x="1949" y="-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D55B4-4CB7-4E8E-9712-0DB40DDB548B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223B2-BB92-4414-800A-459B3517A3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57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223B2-BB92-4414-800A-459B3517A36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4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11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35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1622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55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3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29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14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9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8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6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887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455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5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58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91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0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7631DAF-79B0-445A-8889-5519E8ADD1F1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4757A-27D1-498F-ABEC-42EA7A791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904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  <p:sldLayoutId id="214748379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610600" cy="1828800"/>
          </a:xfrm>
        </p:spPr>
        <p:txBody>
          <a:bodyPr>
            <a:normAutofit fontScale="90000"/>
          </a:bodyPr>
          <a:lstStyle/>
          <a:p>
            <a:r>
              <a:rPr lang="en-US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 </a:t>
            </a:r>
            <a:r>
              <a:rPr lang="en-US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Osher Lifelong Learning Institute </a:t>
            </a:r>
            <a:b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George Mason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257800"/>
            <a:ext cx="8305800" cy="1413804"/>
          </a:xfrm>
        </p:spPr>
        <p:txBody>
          <a:bodyPr>
            <a:normAutofit fontScale="47500" lnSpcReduction="20000"/>
          </a:bodyPr>
          <a:lstStyle/>
          <a:p>
            <a:r>
              <a:rPr lang="en-US" sz="6000" dirty="0" smtClean="0"/>
              <a:t>OLLI Mason Annual Business MEETING</a:t>
            </a:r>
          </a:p>
          <a:p>
            <a:r>
              <a:rPr lang="en-US" sz="4200" dirty="0" smtClean="0">
                <a:solidFill>
                  <a:schemeClr val="tx1"/>
                </a:solidFill>
              </a:rPr>
              <a:t>PAUL HOWARD, </a:t>
            </a:r>
            <a:r>
              <a:rPr lang="en-US" sz="4200" dirty="0" smtClean="0">
                <a:solidFill>
                  <a:schemeClr val="tx1"/>
                </a:solidFill>
              </a:rPr>
              <a:t>President, OLLI </a:t>
            </a:r>
          </a:p>
          <a:p>
            <a:r>
              <a:rPr lang="en-US" sz="4200" dirty="0" smtClean="0">
                <a:solidFill>
                  <a:schemeClr val="tx1"/>
                </a:solidFill>
              </a:rPr>
              <a:t>Jennifer Disano, Executive Director, OLLI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OLLI Membership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1676400"/>
            <a:ext cx="5638799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1046</a:t>
            </a:r>
            <a:endParaRPr lang="en-US" sz="166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4191000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Traditional Annual Members: </a:t>
            </a:r>
            <a:r>
              <a:rPr lang="en-US" b="1" dirty="0" smtClean="0"/>
              <a:t>954</a:t>
            </a:r>
            <a:r>
              <a:rPr lang="en-US" dirty="0" smtClean="0"/>
              <a:t>  </a:t>
            </a:r>
          </a:p>
          <a:p>
            <a:r>
              <a:rPr lang="en-US" dirty="0" smtClean="0"/>
              <a:t>Promotional Annual Members: </a:t>
            </a:r>
            <a:r>
              <a:rPr lang="en-US" b="1" dirty="0" smtClean="0"/>
              <a:t>80</a:t>
            </a:r>
          </a:p>
          <a:p>
            <a:r>
              <a:rPr lang="en-US" dirty="0" smtClean="0"/>
              <a:t>Introductory Members: </a:t>
            </a:r>
            <a:r>
              <a:rPr lang="en-US" b="1" dirty="0" smtClean="0"/>
              <a:t>12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Total Members 2020: </a:t>
            </a:r>
            <a:r>
              <a:rPr lang="en-US" b="1" dirty="0" smtClean="0"/>
              <a:t>1073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897290" cy="1400530"/>
          </a:xfrm>
        </p:spPr>
        <p:txBody>
          <a:bodyPr/>
          <a:lstStyle/>
          <a:p>
            <a:r>
              <a:rPr lang="en-US" dirty="0" smtClean="0"/>
              <a:t>2020-’21 </a:t>
            </a:r>
            <a:r>
              <a:rPr lang="en-US" dirty="0" smtClean="0"/>
              <a:t>Accomplishments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295400"/>
            <a:ext cx="6705602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COVID-19 response</a:t>
            </a:r>
            <a:endParaRPr lang="en-US" dirty="0" smtClean="0"/>
          </a:p>
          <a:p>
            <a:pPr lvl="1"/>
            <a:r>
              <a:rPr lang="en-US" dirty="0" smtClean="0"/>
              <a:t>Shifted entire program and staffing to virtual platform</a:t>
            </a:r>
            <a:endParaRPr lang="en-US" dirty="0" smtClean="0"/>
          </a:p>
          <a:p>
            <a:pPr lvl="1"/>
            <a:r>
              <a:rPr lang="en-US" dirty="0" smtClean="0"/>
              <a:t>Continued recruitment of volunteer teachers</a:t>
            </a:r>
          </a:p>
          <a:p>
            <a:pPr lvl="1"/>
            <a:r>
              <a:rPr lang="en-US" dirty="0" smtClean="0"/>
              <a:t>Provided tools and training to volunteers and staff</a:t>
            </a:r>
          </a:p>
          <a:p>
            <a:pPr lvl="1"/>
            <a:r>
              <a:rPr lang="en-US" dirty="0" smtClean="0"/>
              <a:t>Maintained robust virtual program offerings</a:t>
            </a:r>
          </a:p>
          <a:p>
            <a:r>
              <a:rPr lang="en-US" dirty="0" smtClean="0"/>
              <a:t>Continued committee activities and action items</a:t>
            </a:r>
          </a:p>
          <a:p>
            <a:pPr lvl="1"/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Outreach</a:t>
            </a:r>
          </a:p>
          <a:p>
            <a:pPr lvl="1"/>
            <a:r>
              <a:rPr lang="en-US" dirty="0" smtClean="0"/>
              <a:t>30th Anniversary</a:t>
            </a:r>
          </a:p>
          <a:p>
            <a:pPr lvl="1"/>
            <a:r>
              <a:rPr lang="en-US" dirty="0" smtClean="0"/>
              <a:t>Website</a:t>
            </a:r>
          </a:p>
          <a:p>
            <a:pPr lvl="1"/>
            <a:r>
              <a:rPr lang="en-US" dirty="0" smtClean="0"/>
              <a:t>Governance</a:t>
            </a:r>
          </a:p>
          <a:p>
            <a:pPr lvl="1"/>
            <a:r>
              <a:rPr lang="en-US" dirty="0" smtClean="0"/>
              <a:t>Member services</a:t>
            </a:r>
          </a:p>
          <a:p>
            <a:r>
              <a:rPr lang="en-US" dirty="0" smtClean="0"/>
              <a:t>Partnerships</a:t>
            </a:r>
          </a:p>
          <a:p>
            <a:pPr lvl="1"/>
            <a:r>
              <a:rPr lang="en-US" dirty="0" smtClean="0"/>
              <a:t>Alumni and Provost Office </a:t>
            </a:r>
            <a:endParaRPr lang="en-US" dirty="0" smtClean="0"/>
          </a:p>
          <a:p>
            <a:pPr lvl="1"/>
            <a:r>
              <a:rPr lang="en-US" dirty="0" smtClean="0"/>
              <a:t>AARP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811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2021-2022 </a:t>
            </a:r>
            <a:r>
              <a:rPr lang="en-US" dirty="0" smtClean="0"/>
              <a:t>Goals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58" y="1752600"/>
            <a:ext cx="6347714" cy="388077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46758" y="1600200"/>
            <a:ext cx="6644642" cy="457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dirty="0" smtClean="0"/>
              <a:t>Facilities</a:t>
            </a:r>
            <a:endParaRPr lang="en-US" dirty="0" smtClean="0"/>
          </a:p>
          <a:p>
            <a:pPr lvl="1"/>
            <a:r>
              <a:rPr lang="en-US" dirty="0" smtClean="0"/>
              <a:t>Complete facilities improvements to </a:t>
            </a:r>
            <a:r>
              <a:rPr lang="en-US" dirty="0" err="1" smtClean="0"/>
              <a:t>Tallwood</a:t>
            </a:r>
            <a:endParaRPr lang="en-US" dirty="0" smtClean="0"/>
          </a:p>
          <a:p>
            <a:pPr lvl="1"/>
            <a:r>
              <a:rPr lang="en-US" dirty="0" smtClean="0"/>
              <a:t>Outfit classrooms for post-pandemic operations</a:t>
            </a:r>
            <a:endParaRPr lang="en-US" dirty="0" smtClean="0"/>
          </a:p>
          <a:p>
            <a:r>
              <a:rPr lang="en-US" dirty="0" smtClean="0"/>
              <a:t>Donations and Sponsors</a:t>
            </a:r>
            <a:endParaRPr lang="en-US" dirty="0" smtClean="0"/>
          </a:p>
          <a:p>
            <a:pPr lvl="1"/>
            <a:r>
              <a:rPr lang="en-US" dirty="0" smtClean="0"/>
              <a:t>Focus on large gifts and legacy planning to support OLLI programing and future needs</a:t>
            </a:r>
            <a:endParaRPr lang="en-US" dirty="0" smtClean="0"/>
          </a:p>
          <a:p>
            <a:pPr lvl="1"/>
            <a:r>
              <a:rPr lang="en-US" dirty="0" smtClean="0"/>
              <a:t>Establish levels of corporate giving and pursue development opportunities to include sponsorships</a:t>
            </a:r>
            <a:endParaRPr lang="en-US" dirty="0" smtClean="0"/>
          </a:p>
          <a:p>
            <a:r>
              <a:rPr lang="en-US" dirty="0" smtClean="0"/>
              <a:t>Income</a:t>
            </a:r>
          </a:p>
          <a:p>
            <a:pPr lvl="1"/>
            <a:r>
              <a:rPr lang="en-US" dirty="0" smtClean="0"/>
              <a:t>Buoy membership further with member recruitment and marketing strategies to sustain and grow the organization</a:t>
            </a:r>
          </a:p>
          <a:p>
            <a:pPr lvl="1"/>
            <a:r>
              <a:rPr lang="en-US" dirty="0" smtClean="0"/>
              <a:t>Explore partnership opportunities to expand membership</a:t>
            </a:r>
          </a:p>
          <a:p>
            <a:pPr lvl="1"/>
            <a:r>
              <a:rPr lang="en-US" dirty="0" smtClean="0"/>
              <a:t>Pursue grant and foundation opportunities 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145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</TotalTime>
  <Words>173</Words>
  <Application>Microsoft Office PowerPoint</Application>
  <PresentationFormat>On-screen Show (4:3)</PresentationFormat>
  <Paragraphs>40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</vt:lpstr>
      <vt:lpstr>2021  Osher Lifelong Learning Institute  at George Mason University</vt:lpstr>
      <vt:lpstr>Current OLLI Membership</vt:lpstr>
      <vt:lpstr>2020-’21 Accomplishments </vt:lpstr>
      <vt:lpstr>2021-2022 Goals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Annual Meeting Osher Lifelong Learning Institute  at George Mason University</dc:title>
  <dc:creator>OLLI-TA1</dc:creator>
  <cp:lastModifiedBy>Jennifer L Disano</cp:lastModifiedBy>
  <cp:revision>116</cp:revision>
  <dcterms:created xsi:type="dcterms:W3CDTF">2014-04-26T00:38:57Z</dcterms:created>
  <dcterms:modified xsi:type="dcterms:W3CDTF">2021-05-06T17:56:04Z</dcterms:modified>
</cp:coreProperties>
</file>